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60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BF3F7-176D-4B95-B91A-F0E4644610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0F8D0F-391F-4445-A6F9-20262DC055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4C7E1-BBC3-4EA3-9485-EBE0172A2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0EA1E-57E1-4AFC-B407-771B7357554A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C75AB-B0D1-4213-BAC5-AB4582B19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ADEB6-1DCA-44C3-A2D3-556E55569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2B0F0-76CE-4C9B-B01D-D2AD377E1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595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C3A68-C921-40FB-833A-A9B64A2D6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F83E46-96E2-4232-BB1D-F817A5396F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38978-6F13-4020-B77C-6A39AE66A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0EA1E-57E1-4AFC-B407-771B7357554A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89DCF-A393-4340-97FA-BB79A2EE8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7D104-9640-4B94-9E56-B3EE2003A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2B0F0-76CE-4C9B-B01D-D2AD377E1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07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31D2A2-9D8E-420C-8DF6-6682095EB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63212A-5292-46D0-B736-68F7093620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9429A-FFEF-4F8F-B442-0CC1A2492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0EA1E-57E1-4AFC-B407-771B7357554A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B3ADD-C6AB-4305-9D66-9F597FAD2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7B59C-73D3-4BAA-A594-47FA75B6A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2B0F0-76CE-4C9B-B01D-D2AD377E1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216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973C1-5BBB-4C1D-BDCF-1FA4EEC1F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C3D8A-D425-4A28-9BCE-4E1ECB206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30C08D-4180-41D7-9AF2-E9D6FA772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0EA1E-57E1-4AFC-B407-771B7357554A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774A7-F5F5-4CBD-945C-33B940617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406C9-46F7-4BAB-A039-D9EE883FE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2B0F0-76CE-4C9B-B01D-D2AD377E1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013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A3FA8-557D-4940-B873-44B86B909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1396FE-9AB8-4255-AC2D-F53BEB9C0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224F7-564E-4DE1-BF03-B9FEB6BE8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0EA1E-57E1-4AFC-B407-771B7357554A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E1B0B-A0F1-46B0-B55F-27BD92439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B6546-664A-4CF8-A57F-6A5F4ECB9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2B0F0-76CE-4C9B-B01D-D2AD377E1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36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640ED-0A50-4489-B2FD-082F4290C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C9A3E-7FE5-4743-B9A2-8ECF462972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4355A-731F-4E8E-B094-B3F38C49D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09C9DA-5CF1-4015-B4CE-563A58FF4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0EA1E-57E1-4AFC-B407-771B7357554A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81506D-E15A-4950-9B86-3F0A06B7B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BC0DDF-A293-43DF-A987-3A7D98BC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2B0F0-76CE-4C9B-B01D-D2AD377E1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31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97627-8359-41BF-9068-883BEC91A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89AF55-B3C8-40F1-9797-FE32DC8F2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4D8F59-424E-4621-B85C-18351BDF74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9C93B0-B105-491C-BF8C-95C2849FDF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61BDE1-EC63-403C-BF76-C6CF1FD4C8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73F5D9-4C47-4774-914D-65689AC73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0EA1E-57E1-4AFC-B407-771B7357554A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B8A37F-F6E3-4588-A560-5FF28808C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5BA9C4-95C8-46F5-860C-03475184D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2B0F0-76CE-4C9B-B01D-D2AD377E1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22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C92B3-89E2-4CED-80FC-3E378F0BB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61D104-7969-4838-8867-4B7724221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0EA1E-57E1-4AFC-B407-771B7357554A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31DB87-4A29-43DA-9E04-850AF21C3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1F90E6-74E2-410D-BD21-DDD4D7114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2B0F0-76CE-4C9B-B01D-D2AD377E1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95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B91034-5CB5-4931-82CE-C6A6DE0B8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0EA1E-57E1-4AFC-B407-771B7357554A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B28BBF-00B7-421F-8810-78040D3F1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10570B-7F80-4FCF-9C51-0ABB7D5D9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2B0F0-76CE-4C9B-B01D-D2AD377E1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668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47E79-A724-40B9-96F6-3BCEBBD36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83FF6-8FA3-4522-A954-7C92C15B1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24C39D-2382-45CC-9B7A-8F0721F54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98210B-1A2F-4278-B8FB-ED64016CF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0EA1E-57E1-4AFC-B407-771B7357554A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93A34C-7721-4348-9063-68D0C8B89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EC316-89D4-47C1-9708-12A8A18F9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2B0F0-76CE-4C9B-B01D-D2AD377E1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79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C6BDE-8981-4D66-9759-D810D1843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EFA287-E06E-48D6-9300-3C31CB6ABA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BB7D30-4B9C-4C27-8E2C-83B0CE3E7E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463607-1592-4D6F-BFB5-2867564B7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0EA1E-57E1-4AFC-B407-771B7357554A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D03F6F-ABC3-4358-9783-3E016223A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97E387-D7DF-4712-9DFA-743BDE760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2B0F0-76CE-4C9B-B01D-D2AD377E1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6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1FA98C-E9E5-4C60-8457-6001778F5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E55A70-0B71-4EC5-9EAD-4D770621D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B6C3E-68F0-40D0-BECE-8D1F5E8CF6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50EA1E-57E1-4AFC-B407-771B7357554A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23D3A-1CD8-44BA-8E41-A8174A00B4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66586-5224-4058-8084-569E1CDE0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12B0F0-76CE-4C9B-B01D-D2AD377E1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53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6148A49C-1A12-426A-87F1-FA7BFA5B6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047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0CBDA046-A83D-438D-B2E8-5673506F8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7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38113AE4-7B3E-41E6-8B81-DB805087A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7" y="0"/>
            <a:ext cx="12047765" cy="678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393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D8CD4644-C80C-461B-A0EC-0A0281F0D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005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71F45397-3692-4D1A-A65D-562D5F83D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66814" cy="679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836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91969479-6AEC-48A0-8275-E4C2355CF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864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C673C762-688E-4E44-AC7D-C781523A7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97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84EE35F4-853B-4085-B0CF-4BF3C7E94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29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740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2108CF41-A14E-4DCD-8F05-A9E6658BD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683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57E48B1E-006E-4A7E-AB38-4A99DC4E5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40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FF0106D6-B707-4FF7-9B3F-5B62D855F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5341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9FB6DC0C-28CE-4AD9-A0C0-BFD802EBB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5760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383BB24C-5D98-4460-B812-28039AB74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90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37D52D7F-8219-4A4B-B636-93E85DA93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197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D2AA261-CBAC-45E0-AA09-EC2E33512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39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2061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5B7631D1-5677-43F0-BF14-3ED9111CC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589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3CC0214A-C8A2-42D6-92B5-425BC1061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39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778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B5C2FB2F-0C1A-4B0B-A7B5-896F2EFE5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0041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69D723E4-1CDC-4AA2-BD1A-10EE0F4B4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549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>
            <a:extLst>
              <a:ext uri="{FF2B5EF4-FFF2-40B4-BE49-F238E27FC236}">
                <a16:creationId xmlns:a16="http://schemas.microsoft.com/office/drawing/2014/main" id="{F7CBFD8E-8F81-4209-9C90-6A8ABC44A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093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50244CFE-990E-4B83-AB44-55DFCFE47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723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</dc:creator>
  <cp:lastModifiedBy>KH</cp:lastModifiedBy>
  <cp:revision>3</cp:revision>
  <dcterms:created xsi:type="dcterms:W3CDTF">2021-03-04T21:16:40Z</dcterms:created>
  <dcterms:modified xsi:type="dcterms:W3CDTF">2021-03-04T21:35:54Z</dcterms:modified>
</cp:coreProperties>
</file>